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48"/>
    <p:restoredTop sz="94651"/>
  </p:normalViewPr>
  <p:slideViewPr>
    <p:cSldViewPr snapToGrid="0" snapToObjects="1" showGuides="1">
      <p:cViewPr varScale="1">
        <p:scale>
          <a:sx n="106" d="100"/>
          <a:sy n="106" d="100"/>
        </p:scale>
        <p:origin x="744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058BF-C5E1-4B52-BD8A-FD1AD5779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D51F7-3CC3-4BB7-8291-B1789482E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20447-D6C7-43E1-AE88-1FB66CC9C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6/1/21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E17B6-E7FC-473A-8D5F-0E6B838E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AF4E0-FDDB-42B9-862C-7BBC501C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360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E922F-6166-4009-A42D-027DC7180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791CF-167D-446D-9F99-6976C986E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CA422-E040-4DE1-9DA5-C8D37C116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6/1/21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3B0B-60E7-494E-91CB-055BC269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8C554-7C1B-4D8F-9B6B-04492656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152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C66EF0-6ED8-49A7-BDAD-E20A143FA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CE9CD-90A9-44BA-B293-0662E077D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77240" y="365125"/>
            <a:ext cx="779526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7DAE0-05C4-460B-B96D-BD183ED03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6/1/21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3CA93-55C9-4AA3-89A0-55490F74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FD820-FF26-4325-816F-310C30F8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24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36C8-0B4F-4655-A630-0B1D2540B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8B888-85E0-4D92-903E-C3FE7E870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48916-250B-4232-BD7D-571FDE79F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6/1/21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8BFB4-647C-4104-B6D4-3346051C3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FA73F-2BE8-4370-AE90-58F4CE51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7399C834-E881-A443-A0AD-2A459A33A1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62222" y="6126366"/>
            <a:ext cx="1467556" cy="64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514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1446D-9FAC-4157-A41A-51675C8BE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93" y="1709738"/>
            <a:ext cx="10617157" cy="275889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F8D4A-8F93-4399-9546-64F286400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0293" y="4589463"/>
            <a:ext cx="1061715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2FD4-BF96-470C-8247-20DFAE1C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6/1/21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75A2D-86C4-4467-BAB8-E9ED004D2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42A4D-D9B2-4C82-95E4-B86F9F5F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09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6B3AA-8C30-429E-B934-AF1220438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5834E-691F-4728-88F5-A0C46966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240" y="1825625"/>
            <a:ext cx="52425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76374-880F-4E25-9F88-79E3C1AB1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9BD69-B509-4FCE-95A8-ED03FFC8C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6/1/21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C287B-AE5B-490B-BF81-A50D7A2E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C2246-303C-4A29-B6EA-E62CEDE6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626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2FE79-D5BE-43E8-B6C5-2675B7F4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57814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D3A07-BA51-4113-902E-830A887D2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03903"/>
            <a:ext cx="522033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320A9-E274-4E1B-B02D-9A3F510A1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240" y="2737063"/>
            <a:ext cx="5220335" cy="345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E80D3A-C2A8-4B78-B7E2-4908C74B1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0390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D84DD-9460-4B08-86AD-27486A940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37063"/>
            <a:ext cx="5183188" cy="345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B0B7F8-282C-4210-AE7D-F35228BAC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6/1/21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E343A9-1067-4DCF-BACC-1F7F38050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84E471-04DB-4DB5-8CC5-16B3FC88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89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D87C0-272E-4E50-A316-78079B2B9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06C1C9-1F69-432A-858C-D828B56E1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6/1/21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6D9A1B-D149-4B97-B161-3D7C9ADBC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3722F-8C88-4E54-8CD6-12D31A05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625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E1B4EE-6DFC-45F3-9174-D913EB57C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6/1/21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7F7DC-6DDE-4337-AD27-BBE7D542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58EA9-3AC4-421E-B133-1FA7757D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6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035BB-74CC-43E9-B71F-A5C05D17E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ADC9E-7845-4DB1-87E3-6FBFB2B03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925A8-2A07-43B9-B549-061F36849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2226364"/>
            <a:ext cx="3994785" cy="364262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A9037-0564-43A1-8156-1D9932E1F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6/1/21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F0D40-D0E1-49C9-BE47-91BBC50AB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129BD-890D-412E-9805-D29F4A0D3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80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8ADB4-BA7B-42C2-9C6C-58B2763F8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020" y="457200"/>
            <a:ext cx="405400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19B58-B546-4E6B-BE00-3D1D64DA8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A0AB8-41A9-4548-9B83-3EFF79A00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8020" y="2250218"/>
            <a:ext cx="4054006" cy="361876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B33ED-A015-4992-A004-33D41CFFA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6/1/21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29CDA-E85F-47D1-83B7-02A50DEB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9625F-5352-4136-8AC4-F8899D00A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87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D62DB5A-5AA0-4E7E-94AB-AD20F02CA8DF}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086ECE-EF43-4B07-9DD0-59679471A067}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D3A74F-6169-4D30-A245-B46D738B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2" y="365125"/>
            <a:ext cx="106375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77E64-7A05-44DA-81FA-6EF4806BB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2" y="1825625"/>
            <a:ext cx="106375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C5EC6-E331-4312-AC12-56D55F7D2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242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3657AA7F-BE72-4467-897E-7A302F46504F}" type="datetimeFigureOut">
              <a:rPr lang="en-US" smtClean="0"/>
              <a:pPr/>
              <a:t>6/1/21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7FC5D-92B2-4B4D-8111-6EDEF2806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8268"/>
            <a:ext cx="41148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A104D-C777-4A6E-8A43-F94028E5E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156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5747434-7036-48DB-A148-6B3D8EE75C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5628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3" r:id="rId3"/>
    <p:sldLayoutId id="2147483734" r:id="rId4"/>
    <p:sldLayoutId id="2147483739" r:id="rId5"/>
    <p:sldLayoutId id="2147483735" r:id="rId6"/>
    <p:sldLayoutId id="2147483736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F518D20D-5F05-49C3-8900-68783F8AC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50CA5B-2FF8-43D9-B7D8-3BDE1BFD3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DFBA35-1947-6C4A-B5F3-E0A42A9D80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7240" y="1122363"/>
            <a:ext cx="4347082" cy="23876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MARKING LIKE A BOSS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CAA72A-73E9-C94B-95D2-4B7255D9A7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7240" y="3602038"/>
            <a:ext cx="4347082" cy="1655762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How to remember tricky word parts</a:t>
            </a:r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21A1E60-9477-4E7A-A6B2-63B329C81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24167" y="476600"/>
            <a:ext cx="5888959" cy="58874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dog lying on a bed&#10;&#10;Description automatically generated with medium confidence">
            <a:extLst>
              <a:ext uri="{FF2B5EF4-FFF2-40B4-BE49-F238E27FC236}">
                <a16:creationId xmlns:a16="http://schemas.microsoft.com/office/drawing/2014/main" id="{8FC1CD7D-F8F9-764E-A209-1F7B4072BC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69" r="1" b="15410"/>
          <a:stretch/>
        </p:blipFill>
        <p:spPr>
          <a:xfrm>
            <a:off x="5821119" y="476601"/>
            <a:ext cx="5888959" cy="590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554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38E0D-D58D-AD48-9E66-79C50E289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SHOW THE BOSSY LETTERS!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460AC6-D66E-2C49-8440-2EB8DAB39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8800" dirty="0"/>
              <a:t>made</a:t>
            </a:r>
          </a:p>
          <a:p>
            <a:r>
              <a:rPr lang="en-US" sz="8800" dirty="0"/>
              <a:t>want</a:t>
            </a:r>
          </a:p>
          <a:p>
            <a:r>
              <a:rPr lang="en-US" sz="8800" dirty="0"/>
              <a:t>gym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51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8667A-F0A5-9242-B378-E6E8FC001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SHOW THE ODDBALLS!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F49AB-B105-3941-A832-1AC4C473C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8000" dirty="0"/>
              <a:t>to</a:t>
            </a:r>
          </a:p>
          <a:p>
            <a:r>
              <a:rPr lang="en-US" sz="8000" dirty="0"/>
              <a:t>many</a:t>
            </a:r>
          </a:p>
          <a:p>
            <a:r>
              <a:rPr lang="en-US" sz="8000" dirty="0"/>
              <a:t>does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57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A80A97F9-87C9-4710-B480-406EA55C9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D6F0AC2-F229-46DE-A0A2-5CB386CE9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0" y="0"/>
            <a:ext cx="12188952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8E7491-38C5-CB42-9BAA-EEEDE85F0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77240"/>
            <a:ext cx="7059598" cy="1867769"/>
          </a:xfrm>
        </p:spPr>
        <p:txBody>
          <a:bodyPr anchor="b">
            <a:normAutofit/>
          </a:bodyPr>
          <a:lstStyle/>
          <a:p>
            <a:r>
              <a:rPr lang="en-US" sz="4400"/>
              <a:t>SYLLABLES HAVE MEANING!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87E19-A516-044F-AC12-3D0FF5C9F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2786743"/>
            <a:ext cx="7059598" cy="3390220"/>
          </a:xfrm>
        </p:spPr>
        <p:txBody>
          <a:bodyPr numCol="2" anchor="t">
            <a:normAutofit/>
          </a:bodyPr>
          <a:lstStyle/>
          <a:p>
            <a:r>
              <a:rPr lang="en-US" sz="5400" dirty="0"/>
              <a:t>replay</a:t>
            </a:r>
          </a:p>
          <a:p>
            <a:r>
              <a:rPr lang="en-US" sz="5400" dirty="0"/>
              <a:t>unhelpful</a:t>
            </a:r>
          </a:p>
          <a:p>
            <a:r>
              <a:rPr lang="en-US" sz="5400" dirty="0"/>
              <a:t>dinosaur</a:t>
            </a:r>
          </a:p>
          <a:p>
            <a:r>
              <a:rPr lang="en-US" sz="5400" dirty="0"/>
              <a:t>re play</a:t>
            </a:r>
          </a:p>
          <a:p>
            <a:r>
              <a:rPr lang="en-US" sz="5400" dirty="0"/>
              <a:t>un help </a:t>
            </a:r>
            <a:r>
              <a:rPr lang="en-US" sz="5400" dirty="0" err="1"/>
              <a:t>ful</a:t>
            </a:r>
            <a:endParaRPr lang="en-US" sz="5400" dirty="0"/>
          </a:p>
          <a:p>
            <a:r>
              <a:rPr lang="en-US" sz="5400" dirty="0"/>
              <a:t>di no </a:t>
            </a:r>
            <a:r>
              <a:rPr lang="en-US" sz="5400" dirty="0" err="1"/>
              <a:t>saur</a:t>
            </a:r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F3CB34B-2F8F-4442-91D1-923678282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3000" y="0"/>
            <a:ext cx="3429000" cy="3429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ute yellow toy dinosaur in a pink background">
            <a:extLst>
              <a:ext uri="{FF2B5EF4-FFF2-40B4-BE49-F238E27FC236}">
                <a16:creationId xmlns:a16="http://schemas.microsoft.com/office/drawing/2014/main" id="{CF6BAD65-8FDB-0246-A740-4E8AB93767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"/>
          <a:stretch/>
        </p:blipFill>
        <p:spPr>
          <a:xfrm>
            <a:off x="9026170" y="252537"/>
            <a:ext cx="2934559" cy="2934559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2AFC398-9263-43B8-98C4-6D97765B8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1200" y="3427200"/>
            <a:ext cx="3430800" cy="343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C3F180D0-951F-4FB1-8AC1-0CB70C61E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67754" y="342900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80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6BA55-0C51-0B47-9BA2-5CE53C56A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UNDERLINE - IT’S FINE!</a:t>
            </a: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9E78281E-FBFF-204A-962D-7020CCD50B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501" y="2682240"/>
            <a:ext cx="10945361" cy="1447799"/>
          </a:xfrm>
        </p:spPr>
      </p:pic>
    </p:spTree>
    <p:extLst>
      <p:ext uri="{BB962C8B-B14F-4D97-AF65-F5344CB8AC3E}">
        <p14:creationId xmlns:p14="http://schemas.microsoft.com/office/powerpoint/2010/main" val="4142210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FC18B-5D79-AF46-9508-431C7D450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 LIKE A BOSS!</a:t>
            </a:r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CFEB9AAC-1359-C643-B8F0-2DD008C7B6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0156" y="2464424"/>
            <a:ext cx="10891687" cy="1806159"/>
          </a:xfrm>
        </p:spPr>
      </p:pic>
    </p:spTree>
    <p:extLst>
      <p:ext uri="{BB962C8B-B14F-4D97-AF65-F5344CB8AC3E}">
        <p14:creationId xmlns:p14="http://schemas.microsoft.com/office/powerpoint/2010/main" val="2084910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38E0D-D58D-AD48-9E66-79C50E289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SHOW THE BOSSY LETTERS!</a:t>
            </a:r>
          </a:p>
        </p:txBody>
      </p:sp>
      <p:pic>
        <p:nvPicPr>
          <p:cNvPr id="5" name="Content Placeholder 4" descr="Text&#10;&#10;Description automatically generated with medium confidence">
            <a:extLst>
              <a:ext uri="{FF2B5EF4-FFF2-40B4-BE49-F238E27FC236}">
                <a16:creationId xmlns:a16="http://schemas.microsoft.com/office/drawing/2014/main" id="{71BB154C-79A1-0748-985D-DE5B5D6B32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2495" y="2331478"/>
            <a:ext cx="10637518" cy="2195043"/>
          </a:xfrm>
        </p:spPr>
      </p:pic>
    </p:spTree>
    <p:extLst>
      <p:ext uri="{BB962C8B-B14F-4D97-AF65-F5344CB8AC3E}">
        <p14:creationId xmlns:p14="http://schemas.microsoft.com/office/powerpoint/2010/main" val="1811843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8B794-B132-B84F-85A3-885B31B82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SHOW THE ODDBALLS!</a:t>
            </a:r>
          </a:p>
        </p:txBody>
      </p:sp>
      <p:pic>
        <p:nvPicPr>
          <p:cNvPr id="5" name="Content Placeholder 4" descr="A picture containing logo&#10;&#10;Description automatically generated">
            <a:extLst>
              <a:ext uri="{FF2B5EF4-FFF2-40B4-BE49-F238E27FC236}">
                <a16:creationId xmlns:a16="http://schemas.microsoft.com/office/drawing/2014/main" id="{9D709949-1740-CE47-B17B-B21C6992E2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516" y="2615168"/>
            <a:ext cx="11648967" cy="1627664"/>
          </a:xfrm>
        </p:spPr>
      </p:pic>
    </p:spTree>
    <p:extLst>
      <p:ext uri="{BB962C8B-B14F-4D97-AF65-F5344CB8AC3E}">
        <p14:creationId xmlns:p14="http://schemas.microsoft.com/office/powerpoint/2010/main" val="2590155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D3EB7-94B8-FD48-A94A-733D0C9E6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SYLLABLES HAVE MEANING!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66C0E8-0347-D749-90C0-126B6F2363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492" y="2766218"/>
            <a:ext cx="11507015" cy="1325563"/>
          </a:xfrm>
        </p:spPr>
      </p:pic>
    </p:spTree>
    <p:extLst>
      <p:ext uri="{BB962C8B-B14F-4D97-AF65-F5344CB8AC3E}">
        <p14:creationId xmlns:p14="http://schemas.microsoft.com/office/powerpoint/2010/main" val="907026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961A67-6EE9-5840-9C03-90DFB2D24A64}"/>
              </a:ext>
            </a:extLst>
          </p:cNvPr>
          <p:cNvSpPr txBox="1"/>
          <p:nvPr/>
        </p:nvSpPr>
        <p:spPr>
          <a:xfrm>
            <a:off x="883920" y="2705725"/>
            <a:ext cx="107746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/>
              <a:t>NOW IT’S YOUR TURN!</a:t>
            </a:r>
          </a:p>
        </p:txBody>
      </p:sp>
    </p:spTree>
    <p:extLst>
      <p:ext uri="{BB962C8B-B14F-4D97-AF65-F5344CB8AC3E}">
        <p14:creationId xmlns:p14="http://schemas.microsoft.com/office/powerpoint/2010/main" val="784697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6BA55-0C51-0B47-9BA2-5CE53C56A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UNDERLINE - IT’S FINE!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FE0599-9969-1C45-92FF-5E06FED35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10000"/>
          </a:bodyPr>
          <a:lstStyle/>
          <a:p>
            <a:r>
              <a:rPr lang="en-US" sz="6600" dirty="0"/>
              <a:t>think</a:t>
            </a:r>
          </a:p>
          <a:p>
            <a:r>
              <a:rPr lang="en-US" sz="6600" dirty="0"/>
              <a:t>draw</a:t>
            </a:r>
          </a:p>
          <a:p>
            <a:r>
              <a:rPr lang="en-US" sz="6600" dirty="0"/>
              <a:t>fight</a:t>
            </a:r>
          </a:p>
          <a:p>
            <a:r>
              <a:rPr lang="en-US" sz="6600" dirty="0"/>
              <a:t>shop</a:t>
            </a:r>
          </a:p>
          <a:p>
            <a:pPr marL="0" indent="0">
              <a:buNone/>
            </a:pPr>
            <a:endParaRPr lang="en-US" sz="6600" dirty="0"/>
          </a:p>
          <a:p>
            <a:r>
              <a:rPr lang="en-US" sz="6600" u="sng" dirty="0"/>
              <a:t>th</a:t>
            </a:r>
            <a:r>
              <a:rPr lang="en-US" sz="6600" dirty="0"/>
              <a:t>ink</a:t>
            </a:r>
          </a:p>
          <a:p>
            <a:r>
              <a:rPr lang="en-US" sz="6600" dirty="0"/>
              <a:t>dr</a:t>
            </a:r>
            <a:r>
              <a:rPr lang="en-US" sz="6600" u="sng" dirty="0"/>
              <a:t>aw</a:t>
            </a:r>
          </a:p>
          <a:p>
            <a:r>
              <a:rPr lang="en-US" sz="6600" dirty="0"/>
              <a:t>f</a:t>
            </a:r>
            <a:r>
              <a:rPr lang="en-US" sz="6600" u="sng" dirty="0"/>
              <a:t>igh</a:t>
            </a:r>
            <a:r>
              <a:rPr lang="en-US" sz="6600" dirty="0"/>
              <a:t>t</a:t>
            </a:r>
          </a:p>
          <a:p>
            <a:r>
              <a:rPr lang="en-US" sz="6600" u="sng" dirty="0"/>
              <a:t>sh</a:t>
            </a:r>
            <a:r>
              <a:rPr lang="en-US" sz="6600" dirty="0"/>
              <a:t>op</a:t>
            </a:r>
          </a:p>
          <a:p>
            <a:endParaRPr lang="en-US" sz="6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09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FC18B-5D79-AF46-9508-431C7D450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 LIKE A BOSS!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89CA1-191F-6F45-9F6E-DB8F988CB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sz="7200" dirty="0"/>
              <a:t>rage</a:t>
            </a:r>
          </a:p>
          <a:p>
            <a:r>
              <a:rPr lang="en-US" sz="7200" dirty="0"/>
              <a:t>climb</a:t>
            </a:r>
          </a:p>
          <a:p>
            <a:r>
              <a:rPr lang="en-US" sz="7200" dirty="0"/>
              <a:t>autumn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45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CelebrationVTI">
  <a:themeElements>
    <a:clrScheme name="AnalogousFromDarkSeedLeftStep">
      <a:dk1>
        <a:srgbClr val="000000"/>
      </a:dk1>
      <a:lt1>
        <a:srgbClr val="FFFFFF"/>
      </a:lt1>
      <a:dk2>
        <a:srgbClr val="223C26"/>
      </a:dk2>
      <a:lt2>
        <a:srgbClr val="E8E2E2"/>
      </a:lt2>
      <a:accent1>
        <a:srgbClr val="45AFAE"/>
      </a:accent1>
      <a:accent2>
        <a:srgbClr val="3BB17E"/>
      </a:accent2>
      <a:accent3>
        <a:srgbClr val="48B759"/>
      </a:accent3>
      <a:accent4>
        <a:srgbClr val="5AB13B"/>
      </a:accent4>
      <a:accent5>
        <a:srgbClr val="8BAC44"/>
      </a:accent5>
      <a:accent6>
        <a:srgbClr val="AEA33A"/>
      </a:accent6>
      <a:hlink>
        <a:srgbClr val="5F8D2F"/>
      </a:hlink>
      <a:folHlink>
        <a:srgbClr val="7F7F7F"/>
      </a:folHlink>
    </a:clrScheme>
    <a:fontScheme name="Custom 10">
      <a:majorFont>
        <a:latin typeface="Gill Sans Nov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brationVTI" id="{BAD6E4D6-FB5F-472A-BAD2-154760D77BE0}" vid="{59D360FE-6438-46F1-A5A6-11415132A23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2367</TotalTime>
  <Words>89</Words>
  <Application>Microsoft Macintosh PowerPoint</Application>
  <PresentationFormat>Widescreen</PresentationFormat>
  <Paragraphs>37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Gill Sans Nova</vt:lpstr>
      <vt:lpstr>CelebrationVTI</vt:lpstr>
      <vt:lpstr>MARKING LIKE A BOSS</vt:lpstr>
      <vt:lpstr>UNDERLINE - IT’S FINE!</vt:lpstr>
      <vt:lpstr>CROSS LIKE A BOSS!</vt:lpstr>
      <vt:lpstr>SHOW THE BOSSY LETTERS!</vt:lpstr>
      <vt:lpstr>SHOW THE ODDBALLS!</vt:lpstr>
      <vt:lpstr>SYLLABLES HAVE MEANING!</vt:lpstr>
      <vt:lpstr>PowerPoint Presentation</vt:lpstr>
      <vt:lpstr>UNDERLINE - IT’S FINE!</vt:lpstr>
      <vt:lpstr>CROSS LIKE A BOSS!</vt:lpstr>
      <vt:lpstr>SHOW THE BOSSY LETTERS!</vt:lpstr>
      <vt:lpstr>SHOW THE ODDBALLS!</vt:lpstr>
      <vt:lpstr>SYLLABLES HAVE MEANING!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MARKING LIKE A BOSS</dc:title>
  <dc:creator>Lyn Stone</dc:creator>
  <cp:lastModifiedBy>Lyn Stone</cp:lastModifiedBy>
  <cp:revision>11</cp:revision>
  <dcterms:created xsi:type="dcterms:W3CDTF">2021-05-31T07:54:47Z</dcterms:created>
  <dcterms:modified xsi:type="dcterms:W3CDTF">2021-06-02T00:53:51Z</dcterms:modified>
</cp:coreProperties>
</file>